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032FE6-E033-D62C-A3F5-0065927DE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6B5BF5-9920-CD62-641A-E5E6D2BC1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09BF4E-BC65-BD10-3E10-9220C712D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5F08EC-862A-760D-7DA1-0FD95A0D4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24BD48-287E-4B14-631E-4DD000D1D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55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C523E2-D27D-A069-DF70-A6D6E019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92C4D0-D705-80B2-5145-6D0FDB1B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40CD03-EA21-1896-BD1D-1F4CE067B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71DC1-FF0A-3D32-0F60-22FE3CDD8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AF7AA8-7A8A-7B0D-829F-948CB5FE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95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39B98EE-EFCD-C067-F20B-8B28F9921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00D775-BEE1-1218-5D60-4A1CCBEB7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F31B77-D0E6-2293-5293-A794BC434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436B2-BC3B-24D8-3291-90983E13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0394CB-D1BB-5412-D852-4F2E80C20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42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57F91D-F165-5E1B-7FAA-8746DA2F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11F839-8A77-B395-F345-5E7D5BEFF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C4A1FF-D404-8BA8-19DD-A88497151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D521C4-B6DB-3F40-5426-05AFD5097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BE27CF-2A8D-3F7C-4F69-2617849C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99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CBF2B-DF3A-C3D0-7422-218D7324F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D67AA2-9937-9CF5-4068-8F2C6BFD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F14E10-DE30-76C7-CDA8-A13E909C4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1DE100-61F8-0DEF-ADC4-5DD2594E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D9B20A-F4CF-E199-A9CE-AF654459F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89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A77D34-5911-B421-5410-F44DBCA7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A41D71-FAF5-5A4D-5C27-D42C5F0C2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DE1FEF-A0B1-A10B-E02D-400752A2D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828CC9-9891-B12F-FBFE-0BD6CD98C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2E2D71-5E25-DDF7-92BE-64174519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104B1E-19F0-9032-32D3-310C48EDD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80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958AA-64AD-1030-F0BA-7BB6F55B4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D2FDBA-04E5-2C8F-236C-DA245F439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F016B5-0716-9B55-7EF9-C0AB74765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DE5EBA4-673A-178B-D178-DA4F13F96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21A9595-2309-90F5-3509-38EC49CCD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CDE3EC8-F464-3B74-43E9-C1855B10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9CECE27-1221-30F9-EEB3-4463FF522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4B2E00-DF0A-AFFF-F43D-8EE92B35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14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87F4DC-B4A0-DF69-B82E-00BE1A1EE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2978ECC-459A-2B37-EA17-DF7703EB4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1330D2-71F1-8450-D3D5-60A1FE6F6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90E3D4-8BD5-70E9-A5C9-3A5C6E2A1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4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D31B89-B4F4-C26A-3219-EBB2E4E08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E56E20-A956-0766-0F3A-DF3479C5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2C6B67-2E60-2184-8601-FB1A44912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00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16BD0D-D2B7-9D2B-06A7-33F176B61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1AC501-9BD2-2838-362C-ED5B15EFD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AB2FFF-008B-D722-3373-D143D671D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5B6AE3-EE15-ABF4-60D4-136BD4734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0D557F-4183-D15E-B767-E3EEA0DC4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1BEE16-A7EA-52D2-C4F3-184A5E7AD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953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52962-2C69-3A59-BDFF-6A6F5ACA0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CDEB9B-CBD6-769E-C58F-38CDE96A83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4D77F1-84C9-1285-63B2-4022DEE28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03903D-90A8-ABB5-7643-88C7907C9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D7AB75-E18D-8C79-C535-855EB6083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10D2BF-DDDC-54E5-DFFA-33F3EE1CF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72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1E5FFF0-D820-E644-CB57-56841DB45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B27850-75D8-2D2D-F1BB-76ED2DABF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5F8868-C01B-A0E4-044D-C5C57531BF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FBCC8-4557-40BF-9CDD-E266051EF1E7}" type="datetimeFigureOut">
              <a:rPr kumimoji="1" lang="ja-JP" altLang="en-US" smtClean="0"/>
              <a:t>2023/4/30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C5955B-342F-1311-9DC3-2A13927F29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ED00D4-1226-46B3-1FB9-517928230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56F5F-ACFC-43A0-87BC-61E64E6D3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72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9BBA82F6-E3F6-26E2-74B5-679205573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389" y="413886"/>
            <a:ext cx="10501163" cy="6198670"/>
          </a:xfrm>
        </p:spPr>
        <p:txBody>
          <a:bodyPr/>
          <a:lstStyle/>
          <a:p>
            <a:pPr algn="l"/>
            <a:r>
              <a:rPr lang="ja-JP" altLang="en-US" sz="2800" b="1" i="0" dirty="0">
                <a:effectLst/>
                <a:latin typeface="�q���M�m�p�S Pro W3"/>
              </a:rPr>
              <a:t>診察料等の施設基準</a:t>
            </a:r>
          </a:p>
          <a:p>
            <a:pPr algn="l"/>
            <a:r>
              <a:rPr lang="ja-JP" altLang="en-US" b="0" i="0" dirty="0">
                <a:solidFill>
                  <a:srgbClr val="333333"/>
                </a:solidFill>
                <a:effectLst/>
                <a:latin typeface="�q���M�m�p�S Pro W3"/>
              </a:rPr>
              <a:t>機能強化加算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�q���M�m�p�S Pro W3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�q���M�m�p�S Pro W3"/>
              </a:rPr>
              <a:t>医療情報・システム基盤整備体制充実加算　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�q���M�m�p�S Pro W3"/>
              </a:rPr>
              <a:t>1</a:t>
            </a:r>
            <a:br>
              <a:rPr lang="en-US" altLang="ja-JP" b="0" i="0" dirty="0">
                <a:solidFill>
                  <a:srgbClr val="333333"/>
                </a:solidFill>
                <a:effectLst/>
                <a:latin typeface="�q���M�m�p�S Pro W3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�q���M�m�p�S Pro W3"/>
              </a:rPr>
              <a:t>医療情報・システム基盤整備体制充実加算　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�q���M�m�p�S Pro W3"/>
              </a:rPr>
              <a:t>2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「医療情報・システム基盤整備田性充実加算</a:t>
            </a:r>
            <a:r>
              <a:rPr lang="ja-JP" altLang="en-US" dirty="0"/>
              <a:t>」のお知らせ</a:t>
            </a:r>
            <a:endParaRPr lang="en-US" altLang="ja-JP" dirty="0"/>
          </a:p>
          <a:p>
            <a:pPr algn="l"/>
            <a:r>
              <a:rPr kumimoji="1" lang="ja-JP" altLang="en-US" sz="2000" dirty="0"/>
              <a:t>当院では、 「医療情報・システム基盤整備田性充実加算</a:t>
            </a:r>
            <a:r>
              <a:rPr kumimoji="1" lang="en-US" altLang="ja-JP" sz="2000" dirty="0"/>
              <a:t>1</a:t>
            </a:r>
            <a:r>
              <a:rPr lang="ja-JP" altLang="en-US" sz="2000" dirty="0"/>
              <a:t>及び</a:t>
            </a:r>
            <a:r>
              <a:rPr lang="en-US" altLang="ja-JP" sz="2000" dirty="0"/>
              <a:t>2</a:t>
            </a:r>
            <a:r>
              <a:rPr lang="ja-JP" altLang="en-US" sz="2000" dirty="0"/>
              <a:t>」を算定しております。（初診料算定時）</a:t>
            </a:r>
            <a:endParaRPr lang="en-US" altLang="ja-JP" sz="2000" dirty="0"/>
          </a:p>
          <a:p>
            <a:endParaRPr kumimoji="1" lang="en-US" altLang="ja-JP" sz="2000" dirty="0"/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sz="2000" dirty="0"/>
              <a:t>オンライン資格確認を行う体制を有しております。</a:t>
            </a:r>
            <a:endParaRPr lang="en-US" altLang="ja-JP" sz="2000" dirty="0"/>
          </a:p>
          <a:p>
            <a:pPr algn="l"/>
            <a:r>
              <a:rPr lang="ja-JP" altLang="en-US" sz="2000" dirty="0"/>
              <a:t>　（厚労省ポータルサイトに運用開始日の登録をしております。）</a:t>
            </a:r>
            <a:endParaRPr lang="en-US" altLang="ja-JP" sz="2000" dirty="0"/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kumimoji="1" lang="ja-JP" altLang="en-US" sz="2000" dirty="0"/>
              <a:t>薬剤情報、特定検診情報等その他必要な情報を取得・活用して質の高い診療を行います。</a:t>
            </a:r>
            <a:endParaRPr kumimoji="1" lang="en-US" altLang="ja-JP" sz="2000" dirty="0"/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sz="2000" dirty="0"/>
              <a:t>正確な情報を取得・活用するため、マイナ保険証の利用をお願いいたします。</a:t>
            </a:r>
            <a:endParaRPr kumimoji="1" lang="en-US" altLang="ja-JP" sz="20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6BFCBD-D45E-B088-EE93-DD1FA1980AB0}"/>
              </a:ext>
            </a:extLst>
          </p:cNvPr>
          <p:cNvSpPr/>
          <p:nvPr/>
        </p:nvSpPr>
        <p:spPr>
          <a:xfrm>
            <a:off x="375385" y="3609474"/>
            <a:ext cx="11069053" cy="26661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26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137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�q���M�m�p�S Pro W3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ハルス クリニック</dc:creator>
  <cp:lastModifiedBy>ハルス クリニック</cp:lastModifiedBy>
  <cp:revision>1</cp:revision>
  <cp:lastPrinted>2023-04-30T09:51:01Z</cp:lastPrinted>
  <dcterms:created xsi:type="dcterms:W3CDTF">2023-04-30T09:47:22Z</dcterms:created>
  <dcterms:modified xsi:type="dcterms:W3CDTF">2023-04-30T09:52:04Z</dcterms:modified>
</cp:coreProperties>
</file>